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4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B160-CE94-1C30-A87B-2CC9139AF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11CE6-982F-7F33-D345-77FC1A709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06EB-8A38-E486-144D-9E9541E2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430E-ABC6-B8E3-0482-D87E767D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E0373-CBFA-57FC-9817-0FC59F6A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88096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7C33-110A-0735-E805-42FAAB25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9DD85-6BDD-13AC-5480-FF9FD756A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AD7BF-2009-F446-C3E1-BF530624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93BD3-6C54-CB6F-1BA0-845A00FF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4E7C2-9709-A10B-4646-02048B97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85674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51327-5AA1-6402-00ED-9842936F6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454D2-2A41-5FFD-06BB-A67576672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695C-4C81-1311-301A-993E87A4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796D4-1806-A02E-3615-FB2EF7FB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1022-BA5A-863D-B13A-AC2F4514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40047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2519-19B5-B400-9CD1-0E1AC2CC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4E51-BBC2-2D90-6AE1-18FE7BAE6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F9074-F439-2AD0-9C03-75D2F856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4706D-01F9-813D-C7B0-E04002D0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9D31-10B1-AFD1-6802-967B5634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21021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38EA-55B5-A326-7D6E-3755198D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D1B71-464D-2758-2B6F-A0D3B4D98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7A28-9914-529C-B84C-16350976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7A568-EF8D-B6D2-F57A-DAE1CC0C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4CB17-E499-0B0A-6C43-E34C1584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48671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4FD9-C4A4-4593-2A23-14CCE6D3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B22A-BCFB-0903-83D6-CD48B6588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836B2-6782-F4B2-AD0F-027D4D574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ABF33-DD86-5502-EE0A-15B183FD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C8F83-4970-B526-5E10-77390107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00F6-0450-002F-4382-4FDBC2DA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73574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26F2-D429-8A8D-75DD-98FE0477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444F9-CD90-E459-7F7E-5F1E2FD4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FC06C-5D9F-0419-E13B-45229E102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C8852-E34F-A7DF-66F3-8FD318FFC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DC09A-2040-D154-BBD5-E77F98697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CF742-3F88-AED9-FF01-97E5108F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5EE4F-F08D-526C-3C62-D69E6039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9B9DE-0439-C8FB-07BE-28BE10A2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66575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AE11-3421-1E38-074F-2AEFC50A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0B8A0-8D11-3398-CA62-4CC76607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C8ED5-1610-CEC3-39D9-552BAE45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43342-E487-7FB6-1238-92B87D3B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298404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49DE-5126-A3B6-B35D-F673CC46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A1458-1CCB-4AA8-2921-823DCB15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E39D0-74D9-1E33-E768-41F661D6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46034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FA93-2C41-2C15-6600-A641E7A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397D-73D9-924D-20C4-FBAE5A58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EF876-63A2-0D0C-98B1-C13CB9FAB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6C96C-727B-FB53-4993-F4F314C5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08BE6-F68D-DC9F-3CE6-6913E474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6C30-E2AE-43A8-ABB6-2733092B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348812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5FC4-AA34-3171-E952-DD836021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1D7A9-CE14-43CB-C0E4-E07824E89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7FA8-905E-F781-7D4D-24FB696B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77DC9-8AD9-A763-079B-2131A600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14793-6010-0D1A-8E42-C87B312C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EF9AB-2F2B-8637-3809-715DD211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33593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ED08F-0103-F70E-B5C1-16BA56D2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4EBAA-7A06-843A-18F5-C3DCD26D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A5F4E-9F1A-ACB9-ED0D-320D5B98D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D44BF-79AF-774B-8B0D-202032647044}" type="datetimeFigureOut">
              <a:rPr lang="en-AZ" smtClean="0"/>
              <a:t>25.08.22</a:t>
            </a:fld>
            <a:endParaRPr lang="e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01C54-A3D4-C860-F412-3327522C6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D4D7-1933-C450-8C31-D4CC4B2F9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8F595-0ACB-6941-9A68-9204E7D41752}" type="slidenum">
              <a:rPr lang="en-AZ" smtClean="0"/>
              <a:t>‹#›</a:t>
            </a:fld>
            <a:endParaRPr lang="en-AZ"/>
          </a:p>
        </p:txBody>
      </p:sp>
    </p:spTree>
    <p:extLst>
      <p:ext uri="{BB962C8B-B14F-4D97-AF65-F5344CB8AC3E}">
        <p14:creationId xmlns:p14="http://schemas.microsoft.com/office/powerpoint/2010/main" val="162480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F533-EB4E-3D7D-0853-CABDEE957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Z" dirty="0"/>
              <a:t>Introduction To Design Patterns and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156487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C92F9-C0F3-71E7-7137-DD6BE103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Builder Design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4FC759-9B19-95B1-EC20-6D6333E00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6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E625-B4B6-D89F-6FA9-93405FB6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AZ" dirty="0"/>
              <a:t>Creational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AC3E-025D-7611-186C-91B64B869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AZ" sz="2000" dirty="0"/>
              <a:t>Factory Pattern</a:t>
            </a:r>
          </a:p>
          <a:p>
            <a:r>
              <a:rPr lang="en-AZ" sz="2000" dirty="0"/>
              <a:t>Abstract Factory Pattern</a:t>
            </a:r>
          </a:p>
          <a:p>
            <a:r>
              <a:rPr lang="en-AZ" sz="2000" dirty="0"/>
              <a:t>Builder Pattern</a:t>
            </a:r>
          </a:p>
          <a:p>
            <a:r>
              <a:rPr lang="en-AZ" sz="2000" dirty="0"/>
              <a:t>Singleton Pattern </a:t>
            </a:r>
          </a:p>
          <a:p>
            <a:r>
              <a:rPr lang="en-AZ" sz="2000" dirty="0"/>
              <a:t>Prototype Pattern</a:t>
            </a:r>
          </a:p>
          <a:p>
            <a:r>
              <a:rPr lang="en-AZ" sz="2000" dirty="0"/>
              <a:t>Object Pool Pattern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69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3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B340-F59D-3D6F-E30C-B2E84AA2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Z" dirty="0"/>
              <a:t>Factory Design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76AB94-7B4A-FC8A-DB0E-27499F2C7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930" y="1825625"/>
            <a:ext cx="7368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936F-C0DC-EFC0-9675-4F0F6512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Z" dirty="0"/>
              <a:t>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F8D5E9-400A-D923-2DF1-C4AFD693E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1" y="3103562"/>
            <a:ext cx="20701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40EBF-6E2C-F9EC-9EE9-5BE17BB2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7" y="2671763"/>
            <a:ext cx="3100387" cy="254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50C28-2218-05ED-AA12-4CA2C3A0F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14" y="2968623"/>
            <a:ext cx="4230684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CC9D9-C056-FF75-A338-AC08C5C9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8" y="858838"/>
            <a:ext cx="4254500" cy="166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D9575-8FDE-EFB8-4696-E83516794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8" y="5078408"/>
            <a:ext cx="4368800" cy="16637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74EDB6-0544-DF15-7F7D-09F591E008D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857874" y="1690688"/>
            <a:ext cx="1633540" cy="2255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C97025-4814-9A31-7553-704248903E78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857874" y="3800473"/>
            <a:ext cx="1633540" cy="145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5ED9BE-CC34-F5D7-3BCE-8C9F5C981E9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857874" y="3946327"/>
            <a:ext cx="1552574" cy="196393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5D823-21D0-DF6A-9DDE-21151590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Implementation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0E06F395-83DE-CF0B-6064-948B2950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7" y="2642616"/>
            <a:ext cx="5484082" cy="360578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1FC077-2409-8868-15E1-3EB030EA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41905"/>
            <a:ext cx="5614416" cy="28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18D8D-2004-1864-46EA-7464C475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 Design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A253A7-08A7-0186-B884-D29CFBF36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845" y="1675227"/>
            <a:ext cx="73543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AB45C1-6300-8948-40B2-266AF194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85863"/>
            <a:ext cx="3497263" cy="4484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B2E4D-F08E-4C0D-C860-E81FF815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8" y="1185863"/>
            <a:ext cx="3763963" cy="388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3C733-3FE8-11E9-67FA-8432FF2E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8" y="5124450"/>
            <a:ext cx="3763963" cy="54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04AE2-CC05-4070-61DD-441A5DDB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AZ" sz="2600" dirty="0">
                <a:solidFill>
                  <a:srgbClr val="FFFFFF"/>
                </a:solidFill>
              </a:rPr>
              <a:t>Abstract Factory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72557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B1F0B-3598-14AF-3E50-F3257CFB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2DCD9-99D3-4EDE-E241-A587FA93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87655"/>
            <a:ext cx="7188199" cy="4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A2E8-4842-EA13-6949-0B44BA83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Z" dirty="0"/>
              <a:t>Builder Design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BB6AE6-993A-68C1-8FF8-DB836B95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31" y="1690688"/>
            <a:ext cx="530516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FDBF5-05E3-1034-4EAE-9864B802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13" y="1480345"/>
            <a:ext cx="4395869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43</Words>
  <Application>Microsoft Macintosh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Introduction To Design Patterns and Exception Handling</vt:lpstr>
      <vt:lpstr>Creational Design Patterns</vt:lpstr>
      <vt:lpstr>Factory Design Pattern</vt:lpstr>
      <vt:lpstr>Implementation</vt:lpstr>
      <vt:lpstr>Implementation</vt:lpstr>
      <vt:lpstr>Abstract Design Pattern</vt:lpstr>
      <vt:lpstr>Abstract Factory Design Pattern</vt:lpstr>
      <vt:lpstr>Implementation</vt:lpstr>
      <vt:lpstr>Builder Design Pattern</vt:lpstr>
      <vt:lpstr>Builder Design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Design Patterns and Exception Handling</dc:title>
  <dc:creator>Shamistan Huseynov</dc:creator>
  <cp:lastModifiedBy>Shamistan Huseynov</cp:lastModifiedBy>
  <cp:revision>2</cp:revision>
  <dcterms:created xsi:type="dcterms:W3CDTF">2022-08-25T16:08:47Z</dcterms:created>
  <dcterms:modified xsi:type="dcterms:W3CDTF">2022-08-25T18:09:47Z</dcterms:modified>
</cp:coreProperties>
</file>